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02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831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742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658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681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221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713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7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849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584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28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C274-184B-47D4-BBF3-46409B4B1FC3}" type="datetimeFigureOut">
              <a:rPr lang="de-AT" smtClean="0"/>
              <a:t>23.08.2016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51BA-E820-48A0-8740-71F734E3DE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68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jpeg"/><Relationship Id="rId5" Type="http://schemas.openxmlformats.org/officeDocument/2006/relationships/hyperlink" Target="http://www.excel-tools.at/" TargetMode="Externa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5586" y="2979008"/>
            <a:ext cx="2221592" cy="839762"/>
          </a:xfrm>
          <a:prstGeom prst="rect">
            <a:avLst/>
          </a:prstGeom>
        </p:spPr>
      </p:pic>
      <p:pic>
        <p:nvPicPr>
          <p:cNvPr id="2" name="1B42EA1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436" y="377394"/>
            <a:ext cx="10760529" cy="60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62"/>
    </mc:Choice>
    <mc:Fallback>
      <p:transition spd="slow" advTm="39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embedded=true|recordStart=0|recordEnd=39863|recordLength=39863|start=0|end=39863|audioFormat={00001610-0000-0010-8000-00AA00389B71}|audioRate=44100|muted=false|volume=0.8|fadeIn=0|fadeOut=0|videoFormat={34363248-0000-0010-8000-00AA00389B71}|videoRate=10|videoWidth=1788|videoHeight=10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 Dietrich</dc:creator>
  <cp:lastModifiedBy>Anton Dietrich</cp:lastModifiedBy>
  <cp:revision>197</cp:revision>
  <dcterms:created xsi:type="dcterms:W3CDTF">2016-08-08T08:58:00Z</dcterms:created>
  <dcterms:modified xsi:type="dcterms:W3CDTF">2016-08-23T18:44:43Z</dcterms:modified>
</cp:coreProperties>
</file>